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Google Sans"/>
      <p:regular r:id="rId7"/>
      <p:bold r:id="rId8"/>
      <p:italic r:id="rId9"/>
      <p:boldItalic r:id="rId10"/>
    </p:embeddedFont>
    <p:embeddedFont>
      <p:font typeface="Google Sans Medium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-regular.fntdata"/><Relationship Id="rId8" Type="http://schemas.openxmlformats.org/officeDocument/2006/relationships/font" Target="fonts/GoogleSans-bold.fntdata"/><Relationship Id="rId11" Type="http://schemas.openxmlformats.org/officeDocument/2006/relationships/font" Target="fonts/GoogleSansMedium-regular.fntdata"/><Relationship Id="rId10" Type="http://schemas.openxmlformats.org/officeDocument/2006/relationships/font" Target="fonts/GoogleSans-boldItalic.fntdata"/><Relationship Id="rId13" Type="http://schemas.openxmlformats.org/officeDocument/2006/relationships/font" Target="fonts/GoogleSansMedium-italic.fntdata"/><Relationship Id="rId12" Type="http://schemas.openxmlformats.org/officeDocument/2006/relationships/font" Target="fonts/GoogleSansMedium-bold.fntdata"/><Relationship Id="rId14" Type="http://schemas.openxmlformats.org/officeDocument/2006/relationships/font" Target="fonts/Google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1d7e6ac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1d7e6a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llustration">
  <p:cSld name="CUSTOM_7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-24382" l="9740" r="-9740" t="-13605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Frame">
  <p:cSld name="CUSTOM_9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fmla="val 9033816" name="adj1"/>
              <a:gd fmla="val 177328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 txBox="1"/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-25" y="0"/>
            <a:ext cx="9144054" cy="3366811"/>
          </a:xfrm>
          <a:custGeom>
            <a:rect b="b" l="l" r="r" t="t"/>
            <a:pathLst>
              <a:path extrusionOk="0" h="104665" w="285774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/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 Description ">
  <p:cSld name="CUSTOM_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Blue">
  <p:cSld name="CUSTOM_3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 Blue">
  <p:cSld name="CUSTOM_3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1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b="0" i="0" sz="1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2001675" y="1253325"/>
            <a:ext cx="5140645" cy="2414169"/>
          </a:xfrm>
          <a:custGeom>
            <a:rect b="b" l="l" r="r" t="t"/>
            <a:pathLst>
              <a:path extrusionOk="0" h="141635" w="281795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body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 - Left justified">
  <p:cSld name="CUSTOM_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title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Orange">
  <p:cSld name="CUSTOM_1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4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Red">
  <p:cSld name="CUSTOM_2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Dark Yellow">
  <p:cSld name="CUSTOM_2_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subTitle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Green">
  <p:cSld name="CUSTOM_3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7" name="Google Shape;107;p27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7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4" name="Google Shape;114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5" name="Google Shape;115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6" name="Google Shape;116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1" name="Google Shape;121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" name="Google Shape;122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3" name="Google Shape;123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Blue">
  <p:cSld name="CUSTOM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terprise Presentation - Title and Subtitle 1">
  <p:cSld name="1_Enterprise Presentation - Title and Subtitle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5550" lIns="71125" spcFirstLastPara="1" rIns="71125" wrap="square" tIns="35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Blank">
  <p:cSld name="CUSTOM_8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4" name="Google Shape;134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5" name="Google Shape;135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6" name="Google Shape;136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1" name="Google Shape;141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2" name="Google Shape;142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3" name="Google Shape;143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34"/>
          <p:cNvSpPr txBox="1"/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3 line body">
  <p:cSld name="MAIN_POINT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5"/>
          <p:cNvSpPr txBox="1"/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6" name="Google Shape;156;p35"/>
          <p:cNvSpPr txBox="1"/>
          <p:nvPr>
            <p:ph idx="2" type="title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7" name="Google Shape;157;p35"/>
          <p:cNvSpPr txBox="1"/>
          <p:nvPr>
            <p:ph idx="3" type="title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">
  <p:cSld name="MAIN_POINT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6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2" name="Google Shape;162;p36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3" name="Google Shape;163;p36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, and picture">
  <p:cSld name="TITLE_ONLY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7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3" type="title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4" type="title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36550" y="4349200"/>
            <a:ext cx="9017100" cy="7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8"/>
          <p:cNvSpPr/>
          <p:nvPr/>
        </p:nvSpPr>
        <p:spPr>
          <a:xfrm>
            <a:off x="2499300" y="4990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SAYS</a:t>
            </a:r>
            <a:endParaRPr b="1" sz="16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4632900" y="4990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THINKS</a:t>
            </a:r>
            <a:endParaRPr b="1" sz="1600">
              <a:solidFill>
                <a:srgbClr val="C522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4632900" y="26326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rPr>
              <a:t>FEELS</a:t>
            </a:r>
            <a:endParaRPr b="1" sz="1600">
              <a:solidFill>
                <a:srgbClr val="EA86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38"/>
          <p:cNvSpPr/>
          <p:nvPr/>
        </p:nvSpPr>
        <p:spPr>
          <a:xfrm>
            <a:off x="2499300" y="26326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DOES</a:t>
            </a:r>
            <a:endParaRPr b="1" sz="16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2535150" y="918250"/>
            <a:ext cx="1929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1" name="Google Shape;181;p38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2" name="Google Shape;182;p38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3" name="Google Shape;183;p38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38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 1">
  <p:cSld name="MAIN_POINT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9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89" name="Google Shape;189;p39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90" name="Google Shape;190;p39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ssage">
  <p:cSld name="MAIN_POINT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40"/>
          <p:cNvSpPr txBox="1"/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Logo only">
  <p:cSld name="CUSTOM_7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t to know">
  <p:cSld name="CUSTOM_4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25" y="0"/>
            <a:ext cx="9144054" cy="3413781"/>
          </a:xfrm>
          <a:custGeom>
            <a:rect b="b" l="l" r="r" t="t"/>
            <a:pathLst>
              <a:path extrusionOk="0" h="106689" w="285774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Green">
  <p:cSld name="CUSTOM_2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18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67031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447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100" y="4859975"/>
            <a:ext cx="820076" cy="11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1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1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1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1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